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6" r:id="rId4"/>
    <p:sldId id="269" r:id="rId5"/>
    <p:sldId id="265" r:id="rId6"/>
    <p:sldId id="259" r:id="rId7"/>
    <p:sldId id="262" r:id="rId8"/>
    <p:sldId id="263" r:id="rId9"/>
    <p:sldId id="270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1ED94D9-DC08-4699-805D-0122B273C335}">
          <p14:sldIdLst>
            <p14:sldId id="257"/>
            <p14:sldId id="261"/>
            <p14:sldId id="266"/>
            <p14:sldId id="269"/>
            <p14:sldId id="265"/>
            <p14:sldId id="259"/>
            <p14:sldId id="262"/>
            <p14:sldId id="263"/>
            <p14:sldId id="270"/>
            <p14:sldId id="26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61" autoAdjust="0"/>
  </p:normalViewPr>
  <p:slideViewPr>
    <p:cSldViewPr>
      <p:cViewPr>
        <p:scale>
          <a:sx n="107" d="100"/>
          <a:sy n="107" d="100"/>
        </p:scale>
        <p:origin x="-8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21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18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690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25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91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68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40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744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19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88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ABD8A-BDB7-4A0F-9549-8E9C001D9BCC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57D3C-0220-49E0-AF82-3E5BE5ADA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59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jpeg"/><Relationship Id="rId7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sezdorovo.com/wp-content/uploads/2018/03/kartinki-otkrytki-s-9-maya-2018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66"/>
            <a:ext cx="9144755" cy="685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79810" y="2060848"/>
            <a:ext cx="6585129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Победы</a:t>
            </a:r>
          </a:p>
          <a:p>
            <a:pPr algn="ctr"/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«Буратино»</a:t>
            </a:r>
          </a:p>
          <a:p>
            <a:pPr algn="ctr"/>
            <a:endParaRPr lang="ru-RU" sz="2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00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5/01/18489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60648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эстафета </a:t>
            </a:r>
          </a:p>
          <a:p>
            <a:pPr lvl="0" algn="ctr"/>
            <a:r>
              <a:rPr lang="ru-RU" sz="28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«Скоро в армию пойдем!»</a:t>
            </a:r>
            <a:endParaRPr lang="ru-RU" sz="2800" b="1" dirty="0">
              <a:ln w="10541" cmpd="sng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БУРАТИНО\Desktop\отчет 9 мая\9 мая группа 7\IMG_20190424_102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0" y="-571500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688" y="1196752"/>
            <a:ext cx="3396703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300" y="1274308"/>
            <a:ext cx="3180358" cy="20826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022" y="3668949"/>
            <a:ext cx="3287636" cy="2412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" r="9187"/>
          <a:stretch/>
        </p:blipFill>
        <p:spPr bwMode="auto">
          <a:xfrm>
            <a:off x="5570688" y="3645024"/>
            <a:ext cx="3373083" cy="2412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52184"/>
            <a:ext cx="162718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52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5/01/18489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9658" y="404664"/>
            <a:ext cx="66128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экскурсия к Мемориалу памяти воинам погибшим в Великой Отечественной войне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770" y="1916832"/>
            <a:ext cx="2724803" cy="3634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3739398" cy="3091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63" y="5749656"/>
            <a:ext cx="162718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8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5/01/18489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0" y="2487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60648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«Салют»</a:t>
            </a:r>
            <a:endParaRPr lang="ru-RU" sz="3200" b="1" dirty="0">
              <a:ln w="10541" cmpd="sng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Новая папка\DSC034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550" y="1177359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Новая папка\DSC034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801" y="1269852"/>
            <a:ext cx="3113353" cy="2335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i1.wp.com/bestgif.su/_ph/37/2/490004766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940" y="5752156"/>
            <a:ext cx="1624412" cy="10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Новая папка\DSC034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933056"/>
            <a:ext cx="3041002" cy="2225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Новая папка\IMG-0df321e8d6dc8b54aeaf3e5a893b8d5b-V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8" b="17046"/>
          <a:stretch/>
        </p:blipFill>
        <p:spPr bwMode="auto">
          <a:xfrm>
            <a:off x="2051720" y="3904701"/>
            <a:ext cx="3240360" cy="22426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79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5/01/18489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0" y="2487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60648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«Военная техника»</a:t>
            </a:r>
            <a:endParaRPr lang="ru-RU" sz="3200" b="1" dirty="0">
              <a:ln w="10541" cmpd="sng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8"/>
          <a:stretch/>
        </p:blipFill>
        <p:spPr bwMode="auto">
          <a:xfrm>
            <a:off x="1907704" y="845423"/>
            <a:ext cx="3771376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 descr="D:\Новая папка\DSC034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254" y="998487"/>
            <a:ext cx="2760633" cy="2070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Новая папка\DSC034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947" y="3553741"/>
            <a:ext cx="3625053" cy="2718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Новая папка\DSC0345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99"/>
          <a:stretch/>
        </p:blipFill>
        <p:spPr bwMode="auto">
          <a:xfrm>
            <a:off x="2023110" y="3532949"/>
            <a:ext cx="2332866" cy="26047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724049"/>
            <a:ext cx="1627187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74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5/01/18489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60648"/>
            <a:ext cx="66967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открыток со словами «Спасибо!» 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b="1" dirty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вручение их ветеранам</a:t>
            </a:r>
            <a:endParaRPr lang="ru-RU" sz="2400" b="1" dirty="0">
              <a:ln w="10541" cmpd="sng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ln w="10541" cmpd="sng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D:\Новая папка\DSC034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97" y="2306350"/>
            <a:ext cx="3796195" cy="2847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Y4li01MhJBM.jpg"/>
          <p:cNvPicPr/>
          <p:nvPr/>
        </p:nvPicPr>
        <p:blipFill>
          <a:blip r:embed="rId4"/>
          <a:srcRect t="7235" r="16647" b="18144"/>
          <a:stretch>
            <a:fillRect/>
          </a:stretch>
        </p:blipFill>
        <p:spPr>
          <a:xfrm>
            <a:off x="5508104" y="2780928"/>
            <a:ext cx="3543873" cy="2143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803" y="5754380"/>
            <a:ext cx="162718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40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5/01/18489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332656"/>
            <a:ext cx="691276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b="1" cap="none" spc="0" dirty="0">
                <a:ln w="10541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 и проведение цикла</a:t>
            </a:r>
          </a:p>
          <a:p>
            <a:pPr algn="ctr"/>
            <a:r>
              <a:rPr lang="ru-RU" sz="3200" b="1" cap="none" spc="0" dirty="0">
                <a:ln w="10541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бесед о Великой Отечественной войне </a:t>
            </a:r>
          </a:p>
        </p:txBody>
      </p:sp>
      <p:pic>
        <p:nvPicPr>
          <p:cNvPr id="2051" name="Picture 3" descr="C:\Users\БУРАТИНО\Desktop\отчет 9 мая\9 мая группа 7\IMG_20190410_1614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2701872"/>
            <a:ext cx="2784043" cy="2088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30524"/>
            <a:ext cx="4236620" cy="24015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293" y="5589240"/>
            <a:ext cx="162718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8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5/01/18489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260648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беседа: «О подвигах ветеранов ВОВ</a:t>
            </a:r>
          </a:p>
          <a:p>
            <a:pPr lvl="0" algn="ctr"/>
            <a:r>
              <a:rPr lang="ru-RU" sz="2000" b="1" dirty="0" err="1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Удомельского</a:t>
            </a:r>
            <a:r>
              <a:rPr lang="ru-RU" sz="20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городского округа»</a:t>
            </a:r>
          </a:p>
          <a:p>
            <a:pPr lvl="0" algn="ctr"/>
            <a:r>
              <a:rPr lang="ru-RU" sz="20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Библиотекарь МКУ </a:t>
            </a:r>
            <a:r>
              <a:rPr lang="ru-RU" sz="2000" b="1" dirty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Удомельская</a:t>
            </a:r>
            <a:r>
              <a:rPr lang="ru-RU" sz="2000" b="1" dirty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ЦБС</a:t>
            </a:r>
            <a:r>
              <a:rPr lang="ru-RU" sz="20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 algn="ctr"/>
            <a:r>
              <a:rPr lang="ru-RU" sz="20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Азовская Наталья Геннадьевна</a:t>
            </a:r>
            <a:endParaRPr lang="ru-RU" sz="2000" b="1" dirty="0">
              <a:ln w="10541" cmpd="sng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473" y="1715409"/>
            <a:ext cx="4221261" cy="2375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7"/>
          <a:stretch/>
        </p:blipFill>
        <p:spPr bwMode="auto">
          <a:xfrm>
            <a:off x="7344824" y="3993730"/>
            <a:ext cx="1524980" cy="24470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832" y="4116267"/>
            <a:ext cx="3096344" cy="2324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5517232"/>
            <a:ext cx="1627187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665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5/01/18489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60648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ситуаций</a:t>
            </a:r>
            <a:endParaRPr lang="ru-RU" sz="3200" b="1" dirty="0">
              <a:ln w="10541" cmpd="sng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БУРАТИНО\Desktop\отчет 9 мая\9 мая группа 7\IMG_20190424_102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0" y="-571500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0" y="1124744"/>
            <a:ext cx="2168789" cy="2588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39998"/>
            <a:ext cx="3974691" cy="2339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15" y="4110524"/>
            <a:ext cx="2784421" cy="1998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736" y="1124744"/>
            <a:ext cx="3925250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649" y="5761038"/>
            <a:ext cx="162718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665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6/05/01/184898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60648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МКУ «</a:t>
            </a:r>
            <a:r>
              <a:rPr lang="ru-RU" sz="2000" b="1" dirty="0" err="1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Удомельская</a:t>
            </a:r>
            <a:r>
              <a:rPr lang="ru-RU" sz="20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ЦБС»</a:t>
            </a:r>
          </a:p>
          <a:p>
            <a:pPr lvl="0" algn="ctr"/>
            <a:r>
              <a:rPr lang="ru-RU" sz="2000" b="1" dirty="0" smtClean="0">
                <a:ln w="10541" cmpd="sng">
                  <a:solidFill>
                    <a:prstClr val="white">
                      <a:lumMod val="50000"/>
                    </a:prstClr>
                  </a:solidFill>
                  <a:prstDash val="solid"/>
                </a:ln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«Детям о ВОВ»</a:t>
            </a:r>
          </a:p>
          <a:p>
            <a:pPr lvl="0" algn="ctr"/>
            <a:endParaRPr lang="ru-RU" sz="3200" b="1" dirty="0">
              <a:ln w="10541" cmpd="sng">
                <a:solidFill>
                  <a:prstClr val="white">
                    <a:lumMod val="50000"/>
                  </a:prstClr>
                </a:solidFill>
                <a:prstDash val="solid"/>
              </a:ln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БУРАТИНО\Desktop\отчет 9 мая\9 мая группа 7\IMG_20190424_102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0" y="-571500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УРАТИНО\Desktop\отчет 9 мая\9 мая группа 7\IMG_20190424_102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24744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0" t="22942" r="11859"/>
          <a:stretch/>
        </p:blipFill>
        <p:spPr bwMode="auto">
          <a:xfrm>
            <a:off x="5275318" y="3973432"/>
            <a:ext cx="3680504" cy="26663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481" y="1628800"/>
            <a:ext cx="1627187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0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92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29</cp:revision>
  <dcterms:created xsi:type="dcterms:W3CDTF">2018-05-29T08:03:53Z</dcterms:created>
  <dcterms:modified xsi:type="dcterms:W3CDTF">2019-04-26T05:36:26Z</dcterms:modified>
</cp:coreProperties>
</file>